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5033" autoAdjust="0"/>
  </p:normalViewPr>
  <p:slideViewPr>
    <p:cSldViewPr>
      <p:cViewPr>
        <p:scale>
          <a:sx n="33" d="100"/>
          <a:sy n="33" d="100"/>
        </p:scale>
        <p:origin x="686" y="7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Virtual%20Interships\Accenture\Social%20Buzz\Datasets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Virtual%20Interships\Accenture\Social%20Buzz\Datasets\Reactio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top 5'!$B$1</c:f>
              <c:strCache>
                <c:ptCount val="1"/>
                <c:pt idx="0">
                  <c:v>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top 5'!$A$2:$A$6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'Final top 5'!$B$2:$B$6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86-4DFD-B51F-CC7FDC038B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2766912"/>
        <c:axId val="1872286576"/>
      </c:barChart>
      <c:catAx>
        <c:axId val="186276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2286576"/>
        <c:crosses val="autoZero"/>
        <c:auto val="1"/>
        <c:lblAlgn val="ctr"/>
        <c:lblOffset val="100"/>
        <c:noMultiLvlLbl val="0"/>
      </c:catAx>
      <c:valAx>
        <c:axId val="187228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76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No of posts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Sheet3!$B$3:$B$7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Sheet3!$C$3:$C$7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1698</c:v>
                </c:pt>
                <c:pt idx="4">
                  <c:v>1699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4-436E-82C8-E93B8F14AD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62784672"/>
        <c:axId val="1872280128"/>
      </c:barChart>
      <c:catAx>
        <c:axId val="1862784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2280128"/>
        <c:crosses val="autoZero"/>
        <c:auto val="1"/>
        <c:lblAlgn val="ctr"/>
        <c:lblOffset val="100"/>
        <c:noMultiLvlLbl val="0"/>
      </c:catAx>
      <c:valAx>
        <c:axId val="18722801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784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72917" y="4249653"/>
            <a:ext cx="59934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+mj-lt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B417AA-AB3D-1ED5-5A3E-C5016DBCB904}"/>
              </a:ext>
            </a:extLst>
          </p:cNvPr>
          <p:cNvSpPr txBox="1"/>
          <p:nvPr/>
        </p:nvSpPr>
        <p:spPr>
          <a:xfrm>
            <a:off x="11581833" y="2838364"/>
            <a:ext cx="62489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From the Insights we get to know that :</a:t>
            </a:r>
          </a:p>
          <a:p>
            <a:endParaRPr lang="en-IN" sz="4400" dirty="0"/>
          </a:p>
          <a:p>
            <a:r>
              <a:rPr lang="en-IN" sz="4400" dirty="0"/>
              <a:t>Animals category is most popular category and users posted more based on this category</a:t>
            </a:r>
          </a:p>
          <a:p>
            <a:endParaRPr lang="en-IN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+mj-lt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04C264-EDF5-D22E-1C0E-EE1E12DD776E}"/>
              </a:ext>
            </a:extLst>
          </p:cNvPr>
          <p:cNvSpPr/>
          <p:nvPr/>
        </p:nvSpPr>
        <p:spPr>
          <a:xfrm>
            <a:off x="8931950" y="3080209"/>
            <a:ext cx="7357229" cy="4173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Tasks :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 An audit of their big data practice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 Recommendations for a successful IPO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 An analysis of their content categories that highlights the top 5 categories with the largest aggregate popularity 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6607" y="7970029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53771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C053A-F4E2-5481-A796-A653F77B10D3}"/>
              </a:ext>
            </a:extLst>
          </p:cNvPr>
          <p:cNvSpPr txBox="1"/>
          <p:nvPr/>
        </p:nvSpPr>
        <p:spPr>
          <a:xfrm>
            <a:off x="3402423" y="5291643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Over 100000 posts per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BA33C-2B8D-C013-D287-A97CB44921AC}"/>
              </a:ext>
            </a:extLst>
          </p:cNvPr>
          <p:cNvSpPr txBox="1"/>
          <p:nvPr/>
        </p:nvSpPr>
        <p:spPr>
          <a:xfrm>
            <a:off x="3402423" y="6096550"/>
            <a:ext cx="535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3,65,00,000 pieces of  content per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772E0F-0AF2-B06A-BA2F-E3DA9C68D70C}"/>
              </a:ext>
            </a:extLst>
          </p:cNvPr>
          <p:cNvSpPr txBox="1"/>
          <p:nvPr/>
        </p:nvSpPr>
        <p:spPr>
          <a:xfrm>
            <a:off x="3402423" y="9125217"/>
            <a:ext cx="6122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Analysis to find Top  5 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521A8-A138-E9B4-6A02-01A63AE3E80B}"/>
              </a:ext>
            </a:extLst>
          </p:cNvPr>
          <p:cNvSpPr txBox="1"/>
          <p:nvPr/>
        </p:nvSpPr>
        <p:spPr>
          <a:xfrm>
            <a:off x="14123677" y="164086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Andrew Fleming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35A6F9-573A-AF3C-7A76-477326939BCA}"/>
              </a:ext>
            </a:extLst>
          </p:cNvPr>
          <p:cNvSpPr txBox="1"/>
          <p:nvPr/>
        </p:nvSpPr>
        <p:spPr>
          <a:xfrm>
            <a:off x="14123677" y="210207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Chief Technology officer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EEDBA3-2698-5BA9-77AB-77D54B729A8A}"/>
              </a:ext>
            </a:extLst>
          </p:cNvPr>
          <p:cNvSpPr txBox="1"/>
          <p:nvPr/>
        </p:nvSpPr>
        <p:spPr>
          <a:xfrm>
            <a:off x="14123677" y="458605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Marcus </a:t>
            </a:r>
            <a:r>
              <a:rPr lang="en-IN" sz="2800" b="1" dirty="0" err="1"/>
              <a:t>Rompton</a:t>
            </a:r>
            <a:endParaRPr lang="en-IN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09620A-14AE-D1BE-4FC8-CEC783828C79}"/>
              </a:ext>
            </a:extLst>
          </p:cNvPr>
          <p:cNvSpPr txBox="1"/>
          <p:nvPr/>
        </p:nvSpPr>
        <p:spPr>
          <a:xfrm>
            <a:off x="14123677" y="5063614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Senior Principal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C2D5A0-2076-EC28-4B9E-C49440D28196}"/>
              </a:ext>
            </a:extLst>
          </p:cNvPr>
          <p:cNvSpPr txBox="1"/>
          <p:nvPr/>
        </p:nvSpPr>
        <p:spPr>
          <a:xfrm>
            <a:off x="14123677" y="747988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Myself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F29FD6-0E7B-BB74-E58A-1693E52AE2D9}"/>
              </a:ext>
            </a:extLst>
          </p:cNvPr>
          <p:cNvSpPr txBox="1"/>
          <p:nvPr/>
        </p:nvSpPr>
        <p:spPr>
          <a:xfrm>
            <a:off x="14123677" y="798486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47C303-D73D-B451-3B8D-C726FDB65CDA}"/>
              </a:ext>
            </a:extLst>
          </p:cNvPr>
          <p:cNvSpPr txBox="1"/>
          <p:nvPr/>
        </p:nvSpPr>
        <p:spPr>
          <a:xfrm>
            <a:off x="3964947" y="1372954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765E3-5A0E-0900-3897-C50F8495A4ED}"/>
              </a:ext>
            </a:extLst>
          </p:cNvPr>
          <p:cNvSpPr txBox="1"/>
          <p:nvPr/>
        </p:nvSpPr>
        <p:spPr>
          <a:xfrm>
            <a:off x="5730779" y="3024659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B704E8-42B4-B832-F34E-88B098945198}"/>
              </a:ext>
            </a:extLst>
          </p:cNvPr>
          <p:cNvSpPr txBox="1"/>
          <p:nvPr/>
        </p:nvSpPr>
        <p:spPr>
          <a:xfrm>
            <a:off x="7626237" y="4572869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DC7D3-CED1-3354-E5CA-4F27476EB86C}"/>
              </a:ext>
            </a:extLst>
          </p:cNvPr>
          <p:cNvSpPr txBox="1"/>
          <p:nvPr/>
        </p:nvSpPr>
        <p:spPr>
          <a:xfrm>
            <a:off x="9554482" y="6145893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315A1F-B247-8914-CED5-2A496C8D1ACD}"/>
              </a:ext>
            </a:extLst>
          </p:cNvPr>
          <p:cNvSpPr txBox="1"/>
          <p:nvPr/>
        </p:nvSpPr>
        <p:spPr>
          <a:xfrm>
            <a:off x="11425954" y="7828620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B3854-77AF-1E99-B937-25AD9D0F62E4}"/>
              </a:ext>
            </a:extLst>
          </p:cNvPr>
          <p:cNvSpPr txBox="1"/>
          <p:nvPr/>
        </p:nvSpPr>
        <p:spPr>
          <a:xfrm>
            <a:off x="1981200" y="5524500"/>
            <a:ext cx="297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Top 5 popular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5A795-3B9D-59AD-8C0C-1A03D837CD75}"/>
              </a:ext>
            </a:extLst>
          </p:cNvPr>
          <p:cNvSpPr txBox="1"/>
          <p:nvPr/>
        </p:nvSpPr>
        <p:spPr>
          <a:xfrm>
            <a:off x="9296400" y="5524500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/>
              <a:t>Number of posts in Top 5 popular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EB315-BFDB-049A-6FE9-3E38E45354B9}"/>
              </a:ext>
            </a:extLst>
          </p:cNvPr>
          <p:cNvSpPr txBox="1"/>
          <p:nvPr/>
        </p:nvSpPr>
        <p:spPr>
          <a:xfrm>
            <a:off x="7272183" y="5539889"/>
            <a:ext cx="297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No of Unique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0FDBF14-8686-12E7-0A9F-DF8446C94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93582"/>
              </p:ext>
            </p:extLst>
          </p:nvPr>
        </p:nvGraphicFramePr>
        <p:xfrm>
          <a:off x="4524919" y="2933699"/>
          <a:ext cx="11115166" cy="4668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FD29FE4-4367-D4C6-6422-71362AFFC247}"/>
              </a:ext>
            </a:extLst>
          </p:cNvPr>
          <p:cNvSpPr txBox="1"/>
          <p:nvPr/>
        </p:nvSpPr>
        <p:spPr>
          <a:xfrm>
            <a:off x="6400800" y="20193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Top 5 popular categories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DE4F05-429D-9BE3-55A2-92EBB91305B8}"/>
              </a:ext>
            </a:extLst>
          </p:cNvPr>
          <p:cNvSpPr txBox="1"/>
          <p:nvPr/>
        </p:nvSpPr>
        <p:spPr>
          <a:xfrm>
            <a:off x="4347291" y="8133951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No of Unique categories : 16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45FC28F-7F00-7BE7-3452-F4AA3DCD8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791037"/>
              </p:ext>
            </p:extLst>
          </p:nvPr>
        </p:nvGraphicFramePr>
        <p:xfrm>
          <a:off x="3657600" y="2400299"/>
          <a:ext cx="12573000" cy="618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8A20B1B-7BD5-B0DF-9EBE-DFF88D1D1CD4}"/>
              </a:ext>
            </a:extLst>
          </p:cNvPr>
          <p:cNvSpPr txBox="1"/>
          <p:nvPr/>
        </p:nvSpPr>
        <p:spPr>
          <a:xfrm>
            <a:off x="3733800" y="1685151"/>
            <a:ext cx="127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Number of posts for Top popular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185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Vinoth N</cp:lastModifiedBy>
  <cp:revision>15</cp:revision>
  <dcterms:created xsi:type="dcterms:W3CDTF">2006-08-16T00:00:00Z</dcterms:created>
  <dcterms:modified xsi:type="dcterms:W3CDTF">2023-10-05T18:50:41Z</dcterms:modified>
  <dc:identifier>DAEhDyfaYKE</dc:identifier>
</cp:coreProperties>
</file>